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" charset="1" panose="00000500000000000000"/>
      <p:regular r:id="rId10"/>
    </p:embeddedFont>
    <p:embeddedFont>
      <p:font typeface="Poppins Bold" charset="1" panose="00000800000000000000"/>
      <p:regular r:id="rId11"/>
    </p:embeddedFont>
    <p:embeddedFont>
      <p:font typeface="Poppins Italics" charset="1" panose="00000500000000000000"/>
      <p:regular r:id="rId12"/>
    </p:embeddedFont>
    <p:embeddedFont>
      <p:font typeface="Poppins Bold Italics" charset="1" panose="00000800000000000000"/>
      <p:regular r:id="rId13"/>
    </p:embeddedFont>
    <p:embeddedFont>
      <p:font typeface="Poppins Thin" charset="1" panose="00000300000000000000"/>
      <p:regular r:id="rId14"/>
    </p:embeddedFont>
    <p:embeddedFont>
      <p:font typeface="Poppins Thin Italics" charset="1" panose="00000300000000000000"/>
      <p:regular r:id="rId15"/>
    </p:embeddedFont>
    <p:embeddedFont>
      <p:font typeface="Poppins Extra-Light" charset="1" panose="00000300000000000000"/>
      <p:regular r:id="rId16"/>
    </p:embeddedFont>
    <p:embeddedFont>
      <p:font typeface="Poppins Extra-Light Italics" charset="1" panose="00000300000000000000"/>
      <p:regular r:id="rId17"/>
    </p:embeddedFont>
    <p:embeddedFont>
      <p:font typeface="Poppins Light" charset="1" panose="00000400000000000000"/>
      <p:regular r:id="rId18"/>
    </p:embeddedFont>
    <p:embeddedFont>
      <p:font typeface="Poppins Light Italics" charset="1" panose="000004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Medium Italics" charset="1" panose="00000600000000000000"/>
      <p:regular r:id="rId21"/>
    </p:embeddedFont>
    <p:embeddedFont>
      <p:font typeface="Poppins Semi-Bold" charset="1" panose="00000700000000000000"/>
      <p:regular r:id="rId22"/>
    </p:embeddedFont>
    <p:embeddedFont>
      <p:font typeface="Poppins Semi-Bold Italics" charset="1" panose="00000700000000000000"/>
      <p:regular r:id="rId23"/>
    </p:embeddedFont>
    <p:embeddedFont>
      <p:font typeface="Poppins Ultra-Bold" charset="1" panose="00000900000000000000"/>
      <p:regular r:id="rId24"/>
    </p:embeddedFont>
    <p:embeddedFont>
      <p:font typeface="Poppins Ultra-Bold Italics" charset="1" panose="00000900000000000000"/>
      <p:regular r:id="rId25"/>
    </p:embeddedFont>
    <p:embeddedFont>
      <p:font typeface="Poppins Heavy" charset="1" panose="00000A00000000000000"/>
      <p:regular r:id="rId26"/>
    </p:embeddedFont>
    <p:embeddedFont>
      <p:font typeface="Poppins Heavy Italics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40" Target="slides/slide13.xml" Type="http://schemas.openxmlformats.org/officeDocument/2006/relationships/slide"/><Relationship Id="rId41" Target="slides/slide14.xml" Type="http://schemas.openxmlformats.org/officeDocument/2006/relationships/slide"/><Relationship Id="rId42" Target="slides/slide15.xml" Type="http://schemas.openxmlformats.org/officeDocument/2006/relationships/slide"/><Relationship Id="rId43" Target="slides/slide1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1YZtT6MI.mp4>
</file>

<file path=ppt/media/VAF1Ym5Lzic.mp4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19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VAF1YZtT6MI.mp4" Type="http://schemas.openxmlformats.org/officeDocument/2006/relationships/video"/><Relationship Id="rId4" Target="../media/VAF1YZtT6MI.mp4" Type="http://schemas.microsoft.com/office/2007/relationships/media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VAF1Ym5Lzic.mp4" Type="http://schemas.openxmlformats.org/officeDocument/2006/relationships/video"/><Relationship Id="rId4" Target="../media/VAF1Ym5Lzic.mp4" Type="http://schemas.microsoft.com/office/2007/relationships/media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9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1367507" y="1402764"/>
            <a:ext cx="4177570" cy="417757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750887" y="1716641"/>
            <a:ext cx="17908379" cy="476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494"/>
              </a:lnSpc>
            </a:pPr>
            <a:r>
              <a:rPr lang="en-US" sz="8924">
                <a:solidFill>
                  <a:srgbClr val="FFFFFF"/>
                </a:solidFill>
                <a:latin typeface="Poppins"/>
              </a:rPr>
              <a:t>GRAPHICS AND VISUAL COMPUTING PROJECT</a:t>
            </a:r>
          </a:p>
          <a:p>
            <a:pPr>
              <a:lnSpc>
                <a:spcPts val="12494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981707" y="5753459"/>
            <a:ext cx="10420139" cy="1912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 spc="1169">
                <a:solidFill>
                  <a:srgbClr val="FFFFFF"/>
                </a:solidFill>
                <a:latin typeface="Poppins"/>
              </a:rPr>
              <a:t>ARATRIKA CHAKRABARTI</a:t>
            </a:r>
          </a:p>
          <a:p>
            <a:pPr>
              <a:lnSpc>
                <a:spcPts val="3779"/>
              </a:lnSpc>
            </a:pPr>
            <a:r>
              <a:rPr lang="en-US" sz="2699" spc="1169">
                <a:solidFill>
                  <a:srgbClr val="FFFFFF"/>
                </a:solidFill>
                <a:latin typeface="Poppins"/>
              </a:rPr>
              <a:t>22CS3014</a:t>
            </a:r>
          </a:p>
          <a:p>
            <a:pPr>
              <a:lnSpc>
                <a:spcPts val="3779"/>
              </a:lnSpc>
            </a:pPr>
            <a:r>
              <a:rPr lang="en-US" sz="2699" spc="1169">
                <a:solidFill>
                  <a:srgbClr val="FFFFFF"/>
                </a:solidFill>
                <a:latin typeface="Poppins"/>
              </a:rPr>
              <a:t>ARCHITA AGRAHARI</a:t>
            </a:r>
          </a:p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699" spc="1169">
                <a:solidFill>
                  <a:srgbClr val="FFFFFF"/>
                </a:solidFill>
                <a:latin typeface="Poppins"/>
              </a:rPr>
              <a:t>22CS3015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315677"/>
            <a:ext cx="1652447" cy="1652447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68715" y="849949"/>
            <a:ext cx="15480070" cy="7582128"/>
            <a:chOff x="0" y="0"/>
            <a:chExt cx="20640094" cy="10109504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6482" r="0" b="6482"/>
            <a:stretch>
              <a:fillRect/>
            </a:stretch>
          </p:blipFill>
          <p:spPr>
            <a:xfrm flipH="false" flipV="false">
              <a:off x="0" y="0"/>
              <a:ext cx="20640094" cy="10109504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028700" y="7892062"/>
            <a:ext cx="1080030" cy="108003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568715" y="7948524"/>
            <a:ext cx="14188829" cy="90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ADDING CAMERA WITH AIM 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315677"/>
            <a:ext cx="1652447" cy="1652447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68715" y="849949"/>
            <a:ext cx="15480070" cy="7582128"/>
            <a:chOff x="0" y="0"/>
            <a:chExt cx="20640094" cy="10109504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6482" r="0" b="6482"/>
            <a:stretch>
              <a:fillRect/>
            </a:stretch>
          </p:blipFill>
          <p:spPr>
            <a:xfrm flipH="false" flipV="false">
              <a:off x="0" y="0"/>
              <a:ext cx="20640094" cy="10109504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028700" y="7892062"/>
            <a:ext cx="1080030" cy="108003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568715" y="7948524"/>
            <a:ext cx="14188829" cy="90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RENDERING ANIMATION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9728" y="1028700"/>
            <a:ext cx="15709572" cy="7334887"/>
            <a:chOff x="0" y="0"/>
            <a:chExt cx="20946096" cy="977984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078" t="0" r="20078" b="0"/>
            <a:stretch>
              <a:fillRect/>
            </a:stretch>
          </p:blipFill>
          <p:spPr>
            <a:xfrm flipH="false" flipV="false">
              <a:off x="0" y="0"/>
              <a:ext cx="10409548" cy="9779849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20078" t="0" r="20078" b="0"/>
            <a:stretch>
              <a:fillRect/>
            </a:stretch>
          </p:blipFill>
          <p:spPr>
            <a:xfrm flipH="false" flipV="false">
              <a:off x="10536548" y="0"/>
              <a:ext cx="10409548" cy="9779849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7259300" y="315677"/>
            <a:ext cx="1652447" cy="1652447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49658" y="8355991"/>
            <a:ext cx="1080030" cy="108003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289673" y="8412454"/>
            <a:ext cx="14188829" cy="1748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RENDERED FILES</a:t>
            </a:r>
          </a:p>
          <a:p>
            <a:pPr>
              <a:lnSpc>
                <a:spcPts val="6709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315677"/>
            <a:ext cx="1652447" cy="1652447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23" r="0" b="23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028700" y="7892062"/>
            <a:ext cx="1080030" cy="108003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568715" y="7948524"/>
            <a:ext cx="14188829" cy="90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RENDERED IMAGE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488685"/>
            <a:ext cx="16085127" cy="82296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88685" y="8178270"/>
            <a:ext cx="1080030" cy="108003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8111595"/>
            <a:ext cx="9373096" cy="1748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ANIMATED VIDEO THROUGH </a:t>
            </a:r>
          </a:p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MOTION CAMERA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49079" y="289322"/>
            <a:ext cx="17259300" cy="9708356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7082155" y="7418459"/>
            <a:ext cx="1652447" cy="1882274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806892" y="7727527"/>
            <a:ext cx="8101487" cy="1530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897"/>
              </a:lnSpc>
            </a:pPr>
            <a:r>
              <a:rPr lang="en-US" sz="4833">
                <a:solidFill>
                  <a:srgbClr val="FFFFFF"/>
                </a:solidFill>
                <a:latin typeface="Poppins"/>
              </a:rPr>
              <a:t>RENDERED ANIMATION SEQUENCE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888" r="0" b="-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84811" y="607952"/>
            <a:ext cx="2993353" cy="870896"/>
            <a:chOff x="0" y="0"/>
            <a:chExt cx="2269857" cy="660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269857" cy="660400"/>
            </a:xfrm>
            <a:custGeom>
              <a:avLst/>
              <a:gdLst/>
              <a:ahLst/>
              <a:cxnLst/>
              <a:rect r="r" b="b" t="t" l="l"/>
              <a:pathLst>
                <a:path h="660400" w="2269857">
                  <a:moveTo>
                    <a:pt x="2145397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145397" y="0"/>
                  </a:lnTo>
                  <a:cubicBezTo>
                    <a:pt x="2213977" y="0"/>
                    <a:pt x="2269857" y="55880"/>
                    <a:pt x="2269857" y="124460"/>
                  </a:cubicBezTo>
                  <a:lnTo>
                    <a:pt x="2269857" y="535940"/>
                  </a:lnTo>
                  <a:cubicBezTo>
                    <a:pt x="2269857" y="604520"/>
                    <a:pt x="2213977" y="660400"/>
                    <a:pt x="2145397" y="660400"/>
                  </a:cubicBezTo>
                  <a:close/>
                </a:path>
              </a:pathLst>
            </a:custGeom>
            <a:solidFill>
              <a:srgbClr val="191B1A">
                <a:alpha val="80000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219523" y="2318089"/>
            <a:ext cx="4809425" cy="4809425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84811" y="3223691"/>
            <a:ext cx="16230600" cy="2923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10"/>
              </a:lnSpc>
              <a:spcBef>
                <a:spcPct val="0"/>
              </a:spcBef>
            </a:pPr>
            <a:r>
              <a:rPr lang="en-US" sz="16150">
                <a:solidFill>
                  <a:srgbClr val="FFFFFF"/>
                </a:solidFill>
                <a:latin typeface="Poppins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26055" y="0"/>
            <a:ext cx="8561945" cy="10287000"/>
            <a:chOff x="0" y="0"/>
            <a:chExt cx="11415927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7276" t="0" r="27276" b="0"/>
            <a:stretch>
              <a:fillRect/>
            </a:stretch>
          </p:blipFill>
          <p:spPr>
            <a:xfrm flipH="false" flipV="false">
              <a:off x="0" y="0"/>
              <a:ext cx="11415927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6433077" y="9145100"/>
            <a:ext cx="1652447" cy="1652447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1430739"/>
            <a:ext cx="1080030" cy="108003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561627" y="1699895"/>
            <a:ext cx="6683700" cy="3443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 DYNAMIC MOTION VIEW OF A SOCCER GOAL KEEPER</a:t>
            </a:r>
          </a:p>
          <a:p>
            <a:pPr>
              <a:lnSpc>
                <a:spcPts val="670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899526" y="4551204"/>
            <a:ext cx="6007902" cy="4779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</a:rPr>
              <a:t> The project involved a comprehensive integration of various elements such as a soccer ground, goalpost mesh, football, a rigged character animation from the Mixamo site, field coloring with added texture, keyframe animation for the football, and the use of multiple lights, camera motion curves, and high-resolution rendering.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82155" y="7418459"/>
            <a:ext cx="1652447" cy="188227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784503"/>
            <a:ext cx="3705957" cy="3972425"/>
            <a:chOff x="0" y="0"/>
            <a:chExt cx="4941276" cy="5296566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/>
            <a:srcRect l="477" t="0" r="477" b="0"/>
            <a:stretch>
              <a:fillRect/>
            </a:stretch>
          </p:blipFill>
          <p:spPr>
            <a:xfrm flipH="false" flipV="false">
              <a:off x="0" y="0"/>
              <a:ext cx="4941276" cy="5296566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488685" y="4756928"/>
            <a:ext cx="1080030" cy="108003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6171850" y="1022440"/>
            <a:ext cx="11289926" cy="6353586"/>
          </a:xfrm>
          <a:custGeom>
            <a:avLst/>
            <a:gdLst/>
            <a:ahLst/>
            <a:cxnLst/>
            <a:rect r="r" b="b" t="t" l="l"/>
            <a:pathLst>
              <a:path h="6353586" w="11289926">
                <a:moveTo>
                  <a:pt x="0" y="0"/>
                </a:moveTo>
                <a:lnTo>
                  <a:pt x="11289927" y="0"/>
                </a:lnTo>
                <a:lnTo>
                  <a:pt x="11289927" y="6353586"/>
                </a:lnTo>
                <a:lnTo>
                  <a:pt x="0" y="63535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5028289"/>
            <a:ext cx="5143150" cy="1179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55"/>
              </a:lnSpc>
            </a:pPr>
            <a:r>
              <a:rPr lang="en-US" sz="3733">
                <a:solidFill>
                  <a:srgbClr val="FFFFFF"/>
                </a:solidFill>
                <a:latin typeface="Poppins"/>
              </a:rPr>
              <a:t>CREATING OBJECTS :</a:t>
            </a:r>
          </a:p>
          <a:p>
            <a:pPr>
              <a:lnSpc>
                <a:spcPts val="4555"/>
              </a:lnSpc>
            </a:pPr>
            <a:r>
              <a:rPr lang="en-US" sz="3733">
                <a:solidFill>
                  <a:srgbClr val="FFFFFF"/>
                </a:solidFill>
                <a:latin typeface="Poppins"/>
              </a:rPr>
              <a:t>FOOTBALL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806892" y="7754738"/>
            <a:ext cx="8101487" cy="1171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5"/>
              </a:lnSpc>
            </a:pPr>
            <a:r>
              <a:rPr lang="en-US" sz="3733">
                <a:solidFill>
                  <a:srgbClr val="FFFFFF"/>
                </a:solidFill>
                <a:latin typeface="Poppins"/>
              </a:rPr>
              <a:t>ADDING COLOUR AND TEXTURES TO THE BALL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315677"/>
            <a:ext cx="1652447" cy="1652447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68715" y="849949"/>
            <a:ext cx="15480070" cy="7582128"/>
            <a:chOff x="0" y="0"/>
            <a:chExt cx="20640094" cy="10109504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/>
            <a:srcRect l="0" t="6482" r="0" b="6482"/>
            <a:stretch>
              <a:fillRect/>
            </a:stretch>
          </p:blipFill>
          <p:spPr>
            <a:xfrm flipH="false" flipV="false">
              <a:off x="0" y="0"/>
              <a:ext cx="20640094" cy="10109504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028700" y="7892062"/>
            <a:ext cx="1080030" cy="108003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568715" y="7948524"/>
            <a:ext cx="9069341" cy="90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CREATION OF GOALPOST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315677"/>
            <a:ext cx="1652447" cy="1652447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68715" y="849949"/>
            <a:ext cx="15480070" cy="7582128"/>
            <a:chOff x="0" y="0"/>
            <a:chExt cx="20640094" cy="10109504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/>
            <a:srcRect l="0" t="6482" r="0" b="6482"/>
            <a:stretch>
              <a:fillRect/>
            </a:stretch>
          </p:blipFill>
          <p:spPr>
            <a:xfrm flipH="false" flipV="false">
              <a:off x="0" y="0"/>
              <a:ext cx="20640094" cy="10109504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028700" y="7892062"/>
            <a:ext cx="1080030" cy="108003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568715" y="7948524"/>
            <a:ext cx="10713556" cy="90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CREATION OF SOCCER GROUND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315677"/>
            <a:ext cx="1652447" cy="1652447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771244" y="6747869"/>
            <a:ext cx="5505900" cy="3223454"/>
          </a:xfrm>
          <a:custGeom>
            <a:avLst/>
            <a:gdLst/>
            <a:ahLst/>
            <a:cxnLst/>
            <a:rect r="r" b="b" t="t" l="l"/>
            <a:pathLst>
              <a:path h="3223454" w="5505900">
                <a:moveTo>
                  <a:pt x="0" y="0"/>
                </a:moveTo>
                <a:lnTo>
                  <a:pt x="5505901" y="0"/>
                </a:lnTo>
                <a:lnTo>
                  <a:pt x="5505901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68715" y="849949"/>
            <a:ext cx="15480070" cy="7582128"/>
            <a:chOff x="0" y="0"/>
            <a:chExt cx="20640094" cy="10109504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/>
            <a:srcRect l="0" t="6482" r="0" b="6482"/>
            <a:stretch>
              <a:fillRect/>
            </a:stretch>
          </p:blipFill>
          <p:spPr>
            <a:xfrm flipH="false" flipV="false">
              <a:off x="0" y="0"/>
              <a:ext cx="20640094" cy="10109504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028700" y="7892062"/>
            <a:ext cx="1080030" cy="108003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568715" y="7948524"/>
            <a:ext cx="12656719" cy="90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ADDITION OF RIGGED CHARACTER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315677"/>
            <a:ext cx="1652447" cy="1652447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68715" y="849949"/>
            <a:ext cx="15480070" cy="7582128"/>
            <a:chOff x="0" y="0"/>
            <a:chExt cx="20640094" cy="10109504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6482" r="0" b="6482"/>
            <a:stretch>
              <a:fillRect/>
            </a:stretch>
          </p:blipFill>
          <p:spPr>
            <a:xfrm flipH="false" flipV="false">
              <a:off x="0" y="0"/>
              <a:ext cx="20640094" cy="10109504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028700" y="7892062"/>
            <a:ext cx="1080030" cy="108003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568715" y="7948524"/>
            <a:ext cx="14188829" cy="1748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ANIMATION OF BALL AT VARIED POSITION USING KEYFRAMES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315677"/>
            <a:ext cx="1652447" cy="1652447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94132" y="737843"/>
            <a:ext cx="7968997" cy="6909827"/>
            <a:chOff x="0" y="0"/>
            <a:chExt cx="10625329" cy="9213103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17548" t="0" r="17548" b="0"/>
            <a:stretch>
              <a:fillRect/>
            </a:stretch>
          </p:blipFill>
          <p:spPr>
            <a:xfrm flipH="false" flipV="false">
              <a:off x="0" y="0"/>
              <a:ext cx="10625329" cy="9213103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028700" y="7892062"/>
            <a:ext cx="1080030" cy="108003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9144000" y="737843"/>
            <a:ext cx="8405735" cy="6909827"/>
          </a:xfrm>
          <a:custGeom>
            <a:avLst/>
            <a:gdLst/>
            <a:ahLst/>
            <a:cxnLst/>
            <a:rect r="r" b="b" t="t" l="l"/>
            <a:pathLst>
              <a:path h="6909827" w="8405735">
                <a:moveTo>
                  <a:pt x="0" y="0"/>
                </a:moveTo>
                <a:lnTo>
                  <a:pt x="8405735" y="0"/>
                </a:lnTo>
                <a:lnTo>
                  <a:pt x="8405735" y="6909827"/>
                </a:lnTo>
                <a:lnTo>
                  <a:pt x="0" y="69098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3035" t="0" r="-23035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68715" y="7948524"/>
            <a:ext cx="14188829" cy="90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ANIMATION OF RIGGED CHARACTER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461777" y="7605853"/>
            <a:ext cx="1652447" cy="1652447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7259300" y="315677"/>
            <a:ext cx="1652447" cy="1652447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5010081" y="315677"/>
            <a:ext cx="2898297" cy="2774040"/>
          </a:xfrm>
          <a:custGeom>
            <a:avLst/>
            <a:gdLst/>
            <a:ahLst/>
            <a:cxnLst/>
            <a:rect r="r" b="b" t="t" l="l"/>
            <a:pathLst>
              <a:path h="2774040" w="2898297">
                <a:moveTo>
                  <a:pt x="0" y="0"/>
                </a:moveTo>
                <a:lnTo>
                  <a:pt x="2898298" y="0"/>
                </a:lnTo>
                <a:lnTo>
                  <a:pt x="2898298" y="2774040"/>
                </a:lnTo>
                <a:lnTo>
                  <a:pt x="0" y="277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568715" y="849949"/>
            <a:ext cx="15480070" cy="7582128"/>
            <a:chOff x="0" y="0"/>
            <a:chExt cx="20640094" cy="10109504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4"/>
            <a:srcRect l="0" t="6482" r="0" b="6482"/>
            <a:stretch>
              <a:fillRect/>
            </a:stretch>
          </p:blipFill>
          <p:spPr>
            <a:xfrm flipH="false" flipV="false">
              <a:off x="0" y="0"/>
              <a:ext cx="20640094" cy="10109504"/>
            </a:xfrm>
            <a:prstGeom prst="rect">
              <a:avLst/>
            </a:prstGeom>
          </p:spPr>
        </p:pic>
      </p:grpSp>
      <p:grpSp>
        <p:nvGrpSpPr>
          <p:cNvPr name="Group 9" id="9"/>
          <p:cNvGrpSpPr/>
          <p:nvPr/>
        </p:nvGrpSpPr>
        <p:grpSpPr>
          <a:xfrm rot="0">
            <a:off x="1028700" y="7892062"/>
            <a:ext cx="1080030" cy="108003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1476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568715" y="7948524"/>
            <a:ext cx="14188829" cy="1748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09"/>
              </a:lnSpc>
            </a:pPr>
            <a:r>
              <a:rPr lang="en-US" sz="5499">
                <a:solidFill>
                  <a:srgbClr val="FFFFFF"/>
                </a:solidFill>
                <a:latin typeface="Poppins"/>
              </a:rPr>
              <a:t>ADDING LIGHTS TO THE SCENE:</a:t>
            </a:r>
          </a:p>
          <a:p>
            <a:pPr>
              <a:lnSpc>
                <a:spcPts val="670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2233251" y="8695451"/>
            <a:ext cx="12859756" cy="1039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2839" indent="-316419" lvl="1">
              <a:lnSpc>
                <a:spcPts val="4103"/>
              </a:lnSpc>
              <a:buFont typeface="Arial"/>
              <a:buChar char="•"/>
            </a:pPr>
            <a:r>
              <a:rPr lang="en-US" sz="2931">
                <a:solidFill>
                  <a:srgbClr val="FFFFFF"/>
                </a:solidFill>
                <a:latin typeface="Poppins"/>
              </a:rPr>
              <a:t>SKYDOME LIGHT</a:t>
            </a:r>
          </a:p>
          <a:p>
            <a:pPr marL="632839" indent="-316419" lvl="1">
              <a:lnSpc>
                <a:spcPts val="4103"/>
              </a:lnSpc>
              <a:buFont typeface="Arial"/>
              <a:buChar char="•"/>
            </a:pPr>
            <a:r>
              <a:rPr lang="en-US" sz="2931">
                <a:solidFill>
                  <a:srgbClr val="FFFFFF"/>
                </a:solidFill>
                <a:latin typeface="Poppins"/>
              </a:rPr>
              <a:t>AREA LIGHT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DAF1XcijVNg</dc:identifier>
  <dcterms:modified xsi:type="dcterms:W3CDTF">2011-08-01T06:04:30Z</dcterms:modified>
  <cp:revision>1</cp:revision>
  <dc:title>GVC Project</dc:title>
</cp:coreProperties>
</file>

<file path=docProps/thumbnail.jpeg>
</file>